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2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D05"/>
    <a:srgbClr val="FFFFFF"/>
    <a:srgbClr val="124268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-9内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57.xml"/><Relationship Id="rId18" Type="http://schemas.openxmlformats.org/officeDocument/2006/relationships/image" Target="../media/image1.jpeg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16-9内页"/>
          <p:cNvPicPr/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-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-948690" y="1106170"/>
            <a:ext cx="4424680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latin typeface="+mj-lt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注册相关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按类别</a:t>
            </a: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演示</Application>
  <PresentationFormat>宽屏</PresentationFormat>
  <Paragraphs>2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Arial</vt:lpstr>
      <vt:lpstr>微软雅黑</vt:lpstr>
      <vt:lpstr>Arial Unicode MS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所行皆坦途</cp:lastModifiedBy>
  <cp:revision>194</cp:revision>
  <dcterms:created xsi:type="dcterms:W3CDTF">2019-06-19T02:08:00Z</dcterms:created>
  <dcterms:modified xsi:type="dcterms:W3CDTF">2026-03-25T09:29:51Z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6BA9F46EB4884D4988ED8CB36849D00F_13</vt:lpwstr>
  </property>
</Properties>
</file>